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96" r:id="rId2"/>
    <p:sldId id="297" r:id="rId3"/>
    <p:sldId id="298" r:id="rId4"/>
    <p:sldId id="305" r:id="rId5"/>
    <p:sldId id="295" r:id="rId6"/>
    <p:sldId id="309" r:id="rId7"/>
    <p:sldId id="304" r:id="rId8"/>
    <p:sldId id="299" r:id="rId9"/>
    <p:sldId id="301" r:id="rId10"/>
    <p:sldId id="302" r:id="rId11"/>
    <p:sldId id="294" r:id="rId12"/>
    <p:sldId id="292" r:id="rId13"/>
    <p:sldId id="310" r:id="rId14"/>
    <p:sldId id="307" r:id="rId15"/>
    <p:sldId id="30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7FF"/>
    <a:srgbClr val="FF9E1D"/>
    <a:srgbClr val="D68B1C"/>
    <a:srgbClr val="609600"/>
    <a:srgbClr val="6CA800"/>
    <a:srgbClr val="EE7D00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66070A-A805-49EB-B63D-99616970DE20}" type="doc">
      <dgm:prSet loTypeId="urn:microsoft.com/office/officeart/2005/8/layout/hierarchy1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BFE13EA-37E4-4C43-89DE-B79CAD50C5C5}">
      <dgm:prSet/>
      <dgm:spPr/>
      <dgm:t>
        <a:bodyPr/>
        <a:lstStyle/>
        <a:p>
          <a:r>
            <a:rPr lang="en-US"/>
            <a:t>ATRC:  Serving Western Wayne, Dearborn, and Downriver</a:t>
          </a:r>
        </a:p>
      </dgm:t>
    </dgm:pt>
    <dgm:pt modelId="{4637B3F4-84A8-4D61-8916-66B853FADDEB}" type="parTrans" cxnId="{CA3048CA-9B6D-4C90-B937-08F104D6F9BF}">
      <dgm:prSet/>
      <dgm:spPr/>
      <dgm:t>
        <a:bodyPr/>
        <a:lstStyle/>
        <a:p>
          <a:endParaRPr lang="en-US"/>
        </a:p>
      </dgm:t>
    </dgm:pt>
    <dgm:pt modelId="{66D87E86-C396-42BD-AD69-2ACA85A61946}" type="sibTrans" cxnId="{CA3048CA-9B6D-4C90-B937-08F104D6F9BF}">
      <dgm:prSet/>
      <dgm:spPr/>
      <dgm:t>
        <a:bodyPr/>
        <a:lstStyle/>
        <a:p>
          <a:endParaRPr lang="en-US"/>
        </a:p>
      </dgm:t>
    </dgm:pt>
    <dgm:pt modelId="{1F8B23F2-3185-4F57-AC1E-3696DA69C4E3}">
      <dgm:prSet/>
      <dgm:spPr/>
      <dgm:t>
        <a:bodyPr/>
        <a:lstStyle/>
        <a:p>
          <a:r>
            <a:rPr lang="en-US"/>
            <a:t>ATTIC:  Serving Detroit and Eastern Wayne</a:t>
          </a:r>
        </a:p>
      </dgm:t>
    </dgm:pt>
    <dgm:pt modelId="{792BFE30-EF52-48C2-8C3A-61597EE1744E}" type="parTrans" cxnId="{6AF12974-67B9-4E04-8831-4C4006029AEA}">
      <dgm:prSet/>
      <dgm:spPr/>
      <dgm:t>
        <a:bodyPr/>
        <a:lstStyle/>
        <a:p>
          <a:endParaRPr lang="en-US"/>
        </a:p>
      </dgm:t>
    </dgm:pt>
    <dgm:pt modelId="{9365951A-6B0C-4A33-824C-4AE1BC39257E}" type="sibTrans" cxnId="{6AF12974-67B9-4E04-8831-4C4006029AEA}">
      <dgm:prSet/>
      <dgm:spPr/>
      <dgm:t>
        <a:bodyPr/>
        <a:lstStyle/>
        <a:p>
          <a:endParaRPr lang="en-US"/>
        </a:p>
      </dgm:t>
    </dgm:pt>
    <dgm:pt modelId="{F895A9DE-8B87-D540-8306-E7C7005BFC39}" type="pres">
      <dgm:prSet presAssocID="{4466070A-A805-49EB-B63D-99616970DE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B9AC103-9DC8-6E45-BDDB-BC4480BEA982}" type="pres">
      <dgm:prSet presAssocID="{7BFE13EA-37E4-4C43-89DE-B79CAD50C5C5}" presName="hierRoot1" presStyleCnt="0"/>
      <dgm:spPr/>
    </dgm:pt>
    <dgm:pt modelId="{6DC1F8DA-85DF-3442-A6B2-9FF67775626F}" type="pres">
      <dgm:prSet presAssocID="{7BFE13EA-37E4-4C43-89DE-B79CAD50C5C5}" presName="composite" presStyleCnt="0"/>
      <dgm:spPr/>
    </dgm:pt>
    <dgm:pt modelId="{F1705D0C-4633-9D4C-9329-429853B3E7B5}" type="pres">
      <dgm:prSet presAssocID="{7BFE13EA-37E4-4C43-89DE-B79CAD50C5C5}" presName="background" presStyleLbl="node0" presStyleIdx="0" presStyleCnt="2"/>
      <dgm:spPr/>
    </dgm:pt>
    <dgm:pt modelId="{615D3B96-7A36-F540-9258-646923286E4E}" type="pres">
      <dgm:prSet presAssocID="{7BFE13EA-37E4-4C43-89DE-B79CAD50C5C5}" presName="text" presStyleLbl="fgAcc0" presStyleIdx="0" presStyleCnt="2">
        <dgm:presLayoutVars>
          <dgm:chPref val="3"/>
        </dgm:presLayoutVars>
      </dgm:prSet>
      <dgm:spPr/>
    </dgm:pt>
    <dgm:pt modelId="{750D5533-A4EC-BC4D-B272-8B8FC202A835}" type="pres">
      <dgm:prSet presAssocID="{7BFE13EA-37E4-4C43-89DE-B79CAD50C5C5}" presName="hierChild2" presStyleCnt="0"/>
      <dgm:spPr/>
    </dgm:pt>
    <dgm:pt modelId="{4E76C82A-04A1-B548-9A67-A7E4040783A5}" type="pres">
      <dgm:prSet presAssocID="{1F8B23F2-3185-4F57-AC1E-3696DA69C4E3}" presName="hierRoot1" presStyleCnt="0"/>
      <dgm:spPr/>
    </dgm:pt>
    <dgm:pt modelId="{9476E25C-67DE-204F-B554-5A8A97C7D971}" type="pres">
      <dgm:prSet presAssocID="{1F8B23F2-3185-4F57-AC1E-3696DA69C4E3}" presName="composite" presStyleCnt="0"/>
      <dgm:spPr/>
    </dgm:pt>
    <dgm:pt modelId="{E2CBBDC2-594D-694D-870B-F5AEDFB9A265}" type="pres">
      <dgm:prSet presAssocID="{1F8B23F2-3185-4F57-AC1E-3696DA69C4E3}" presName="background" presStyleLbl="node0" presStyleIdx="1" presStyleCnt="2"/>
      <dgm:spPr/>
    </dgm:pt>
    <dgm:pt modelId="{1A5901C0-B708-9F41-9108-C6C184CE4E3E}" type="pres">
      <dgm:prSet presAssocID="{1F8B23F2-3185-4F57-AC1E-3696DA69C4E3}" presName="text" presStyleLbl="fgAcc0" presStyleIdx="1" presStyleCnt="2">
        <dgm:presLayoutVars>
          <dgm:chPref val="3"/>
        </dgm:presLayoutVars>
      </dgm:prSet>
      <dgm:spPr/>
    </dgm:pt>
    <dgm:pt modelId="{51F00EF1-9A69-3941-9B6A-DAF64791336B}" type="pres">
      <dgm:prSet presAssocID="{1F8B23F2-3185-4F57-AC1E-3696DA69C4E3}" presName="hierChild2" presStyleCnt="0"/>
      <dgm:spPr/>
    </dgm:pt>
  </dgm:ptLst>
  <dgm:cxnLst>
    <dgm:cxn modelId="{4BE29F21-077E-804E-9C86-4C803D6B942F}" type="presOf" srcId="{7BFE13EA-37E4-4C43-89DE-B79CAD50C5C5}" destId="{615D3B96-7A36-F540-9258-646923286E4E}" srcOrd="0" destOrd="0" presId="urn:microsoft.com/office/officeart/2005/8/layout/hierarchy1"/>
    <dgm:cxn modelId="{12AA1022-BACD-1B40-BD3F-A76587DBC31A}" type="presOf" srcId="{4466070A-A805-49EB-B63D-99616970DE20}" destId="{F895A9DE-8B87-D540-8306-E7C7005BFC39}" srcOrd="0" destOrd="0" presId="urn:microsoft.com/office/officeart/2005/8/layout/hierarchy1"/>
    <dgm:cxn modelId="{072A5A36-2F09-1544-8226-83614DECC4BB}" type="presOf" srcId="{1F8B23F2-3185-4F57-AC1E-3696DA69C4E3}" destId="{1A5901C0-B708-9F41-9108-C6C184CE4E3E}" srcOrd="0" destOrd="0" presId="urn:microsoft.com/office/officeart/2005/8/layout/hierarchy1"/>
    <dgm:cxn modelId="{6AF12974-67B9-4E04-8831-4C4006029AEA}" srcId="{4466070A-A805-49EB-B63D-99616970DE20}" destId="{1F8B23F2-3185-4F57-AC1E-3696DA69C4E3}" srcOrd="1" destOrd="0" parTransId="{792BFE30-EF52-48C2-8C3A-61597EE1744E}" sibTransId="{9365951A-6B0C-4A33-824C-4AE1BC39257E}"/>
    <dgm:cxn modelId="{CA3048CA-9B6D-4C90-B937-08F104D6F9BF}" srcId="{4466070A-A805-49EB-B63D-99616970DE20}" destId="{7BFE13EA-37E4-4C43-89DE-B79CAD50C5C5}" srcOrd="0" destOrd="0" parTransId="{4637B3F4-84A8-4D61-8916-66B853FADDEB}" sibTransId="{66D87E86-C396-42BD-AD69-2ACA85A61946}"/>
    <dgm:cxn modelId="{8BC36AB3-36C7-F444-9564-4A1D4159247E}" type="presParOf" srcId="{F895A9DE-8B87-D540-8306-E7C7005BFC39}" destId="{9B9AC103-9DC8-6E45-BDDB-BC4480BEA982}" srcOrd="0" destOrd="0" presId="urn:microsoft.com/office/officeart/2005/8/layout/hierarchy1"/>
    <dgm:cxn modelId="{47C53328-F072-E447-A600-3BD190C0A339}" type="presParOf" srcId="{9B9AC103-9DC8-6E45-BDDB-BC4480BEA982}" destId="{6DC1F8DA-85DF-3442-A6B2-9FF67775626F}" srcOrd="0" destOrd="0" presId="urn:microsoft.com/office/officeart/2005/8/layout/hierarchy1"/>
    <dgm:cxn modelId="{EEB4DE49-EE04-B24B-8E38-E508638DB7BF}" type="presParOf" srcId="{6DC1F8DA-85DF-3442-A6B2-9FF67775626F}" destId="{F1705D0C-4633-9D4C-9329-429853B3E7B5}" srcOrd="0" destOrd="0" presId="urn:microsoft.com/office/officeart/2005/8/layout/hierarchy1"/>
    <dgm:cxn modelId="{6AEED337-BB13-4F49-8D7C-A0FE70F513D1}" type="presParOf" srcId="{6DC1F8DA-85DF-3442-A6B2-9FF67775626F}" destId="{615D3B96-7A36-F540-9258-646923286E4E}" srcOrd="1" destOrd="0" presId="urn:microsoft.com/office/officeart/2005/8/layout/hierarchy1"/>
    <dgm:cxn modelId="{AD070C2A-5244-CC4E-AB9A-8F274BB728F8}" type="presParOf" srcId="{9B9AC103-9DC8-6E45-BDDB-BC4480BEA982}" destId="{750D5533-A4EC-BC4D-B272-8B8FC202A835}" srcOrd="1" destOrd="0" presId="urn:microsoft.com/office/officeart/2005/8/layout/hierarchy1"/>
    <dgm:cxn modelId="{64EDBA3E-B098-2644-AD18-8695AC539652}" type="presParOf" srcId="{F895A9DE-8B87-D540-8306-E7C7005BFC39}" destId="{4E76C82A-04A1-B548-9A67-A7E4040783A5}" srcOrd="1" destOrd="0" presId="urn:microsoft.com/office/officeart/2005/8/layout/hierarchy1"/>
    <dgm:cxn modelId="{9B9D1938-14E4-414D-94F7-AF8BF6F5DA93}" type="presParOf" srcId="{4E76C82A-04A1-B548-9A67-A7E4040783A5}" destId="{9476E25C-67DE-204F-B554-5A8A97C7D971}" srcOrd="0" destOrd="0" presId="urn:microsoft.com/office/officeart/2005/8/layout/hierarchy1"/>
    <dgm:cxn modelId="{94871F01-5FC8-EC48-9B75-9A990375A473}" type="presParOf" srcId="{9476E25C-67DE-204F-B554-5A8A97C7D971}" destId="{E2CBBDC2-594D-694D-870B-F5AEDFB9A265}" srcOrd="0" destOrd="0" presId="urn:microsoft.com/office/officeart/2005/8/layout/hierarchy1"/>
    <dgm:cxn modelId="{AB303C87-3C17-6545-AB86-73CA38555386}" type="presParOf" srcId="{9476E25C-67DE-204F-B554-5A8A97C7D971}" destId="{1A5901C0-B708-9F41-9108-C6C184CE4E3E}" srcOrd="1" destOrd="0" presId="urn:microsoft.com/office/officeart/2005/8/layout/hierarchy1"/>
    <dgm:cxn modelId="{B8C3D401-59CA-1D45-B2D9-7F11E03A92D9}" type="presParOf" srcId="{4E76C82A-04A1-B548-9A67-A7E4040783A5}" destId="{51F00EF1-9A69-3941-9B6A-DAF64791336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0DCD2D-1C89-4A46-8C3E-E9E10B02023F}" type="doc">
      <dgm:prSet loTypeId="urn:microsoft.com/office/officeart/2005/8/layout/list1" loCatId="list" qsTypeId="urn:microsoft.com/office/officeart/2005/8/quickstyle/simple4" qsCatId="simple" csTypeId="urn:microsoft.com/office/officeart/2005/8/colors/accent1_4" csCatId="accent1"/>
      <dgm:spPr/>
      <dgm:t>
        <a:bodyPr/>
        <a:lstStyle/>
        <a:p>
          <a:endParaRPr lang="en-US"/>
        </a:p>
      </dgm:t>
    </dgm:pt>
    <dgm:pt modelId="{66BCB6B7-1DE0-4F09-94AE-D12187698F1F}">
      <dgm:prSet/>
      <dgm:spPr/>
      <dgm:t>
        <a:bodyPr/>
        <a:lstStyle/>
        <a:p>
          <a:r>
            <a:rPr lang="en-US"/>
            <a:t>ATRC and ATTIC merged</a:t>
          </a:r>
        </a:p>
      </dgm:t>
    </dgm:pt>
    <dgm:pt modelId="{7754A240-2A39-4F12-9AA4-67FC31B30143}" type="parTrans" cxnId="{8FB511F5-BDB9-4484-B8E6-D15FA5B591AD}">
      <dgm:prSet/>
      <dgm:spPr/>
      <dgm:t>
        <a:bodyPr/>
        <a:lstStyle/>
        <a:p>
          <a:endParaRPr lang="en-US"/>
        </a:p>
      </dgm:t>
    </dgm:pt>
    <dgm:pt modelId="{287074EF-B5A9-404A-A079-62458592E1AE}" type="sibTrans" cxnId="{8FB511F5-BDB9-4484-B8E6-D15FA5B591AD}">
      <dgm:prSet/>
      <dgm:spPr/>
      <dgm:t>
        <a:bodyPr/>
        <a:lstStyle/>
        <a:p>
          <a:endParaRPr lang="en-US"/>
        </a:p>
      </dgm:t>
    </dgm:pt>
    <dgm:pt modelId="{1A8C1F62-7094-486C-B293-177F93A65E51}">
      <dgm:prSet/>
      <dgm:spPr/>
      <dgm:t>
        <a:bodyPr/>
        <a:lstStyle/>
        <a:p>
          <a:r>
            <a:rPr lang="en-US"/>
            <a:t>New location</a:t>
          </a:r>
        </a:p>
      </dgm:t>
    </dgm:pt>
    <dgm:pt modelId="{AD627DE6-50C0-4C36-BC81-E9ADE3116562}" type="parTrans" cxnId="{9D0BC754-ABB8-43BF-A3BF-50CA228D8A13}">
      <dgm:prSet/>
      <dgm:spPr/>
      <dgm:t>
        <a:bodyPr/>
        <a:lstStyle/>
        <a:p>
          <a:endParaRPr lang="en-US"/>
        </a:p>
      </dgm:t>
    </dgm:pt>
    <dgm:pt modelId="{7D949213-E51D-410C-8103-758E36FF5E4E}" type="sibTrans" cxnId="{9D0BC754-ABB8-43BF-A3BF-50CA228D8A13}">
      <dgm:prSet/>
      <dgm:spPr/>
      <dgm:t>
        <a:bodyPr/>
        <a:lstStyle/>
        <a:p>
          <a:endParaRPr lang="en-US"/>
        </a:p>
      </dgm:t>
    </dgm:pt>
    <dgm:pt modelId="{5E8712B0-4737-4261-9863-ACCB75FCEEC1}">
      <dgm:prSet/>
      <dgm:spPr/>
      <dgm:t>
        <a:bodyPr/>
        <a:lstStyle/>
        <a:p>
          <a:r>
            <a:rPr lang="en-US"/>
            <a:t>Part of Wayne RESA</a:t>
          </a:r>
        </a:p>
      </dgm:t>
    </dgm:pt>
    <dgm:pt modelId="{C5E7923C-C1BF-40D0-BB27-88DC1C78DB4A}" type="parTrans" cxnId="{EAA522F6-E029-4C7E-81F1-1163D792566E}">
      <dgm:prSet/>
      <dgm:spPr/>
      <dgm:t>
        <a:bodyPr/>
        <a:lstStyle/>
        <a:p>
          <a:endParaRPr lang="en-US"/>
        </a:p>
      </dgm:t>
    </dgm:pt>
    <dgm:pt modelId="{66696B1E-DC67-440B-B80B-E1DEF4B2A1A1}" type="sibTrans" cxnId="{EAA522F6-E029-4C7E-81F1-1163D792566E}">
      <dgm:prSet/>
      <dgm:spPr/>
      <dgm:t>
        <a:bodyPr/>
        <a:lstStyle/>
        <a:p>
          <a:endParaRPr lang="en-US"/>
        </a:p>
      </dgm:t>
    </dgm:pt>
    <dgm:pt modelId="{5095ACC2-CE2C-49D9-8C6B-67D8D1A8A1F0}">
      <dgm:prSet/>
      <dgm:spPr/>
      <dgm:t>
        <a:bodyPr/>
        <a:lstStyle/>
        <a:p>
          <a:r>
            <a:rPr lang="en-US"/>
            <a:t>WATT</a:t>
          </a:r>
        </a:p>
      </dgm:t>
    </dgm:pt>
    <dgm:pt modelId="{5A79DDE5-DC22-4226-AEED-774ADEFD0FBC}" type="parTrans" cxnId="{8E9F419F-3BCF-4A73-A2C1-DECD66C30199}">
      <dgm:prSet/>
      <dgm:spPr/>
      <dgm:t>
        <a:bodyPr/>
        <a:lstStyle/>
        <a:p>
          <a:endParaRPr lang="en-US"/>
        </a:p>
      </dgm:t>
    </dgm:pt>
    <dgm:pt modelId="{EFB213F4-849A-4F62-98E3-BB9C6DE0FA41}" type="sibTrans" cxnId="{8E9F419F-3BCF-4A73-A2C1-DECD66C30199}">
      <dgm:prSet/>
      <dgm:spPr/>
      <dgm:t>
        <a:bodyPr/>
        <a:lstStyle/>
        <a:p>
          <a:endParaRPr lang="en-US"/>
        </a:p>
      </dgm:t>
    </dgm:pt>
    <dgm:pt modelId="{1050D346-E10D-453C-A942-22D2705D0437}" type="pres">
      <dgm:prSet presAssocID="{D80DCD2D-1C89-4A46-8C3E-E9E10B02023F}" presName="linear" presStyleCnt="0">
        <dgm:presLayoutVars>
          <dgm:dir/>
          <dgm:animLvl val="lvl"/>
          <dgm:resizeHandles val="exact"/>
        </dgm:presLayoutVars>
      </dgm:prSet>
      <dgm:spPr/>
    </dgm:pt>
    <dgm:pt modelId="{CA384BA6-8A40-4F50-9D7E-911C3A9DE279}" type="pres">
      <dgm:prSet presAssocID="{66BCB6B7-1DE0-4F09-94AE-D12187698F1F}" presName="parentLin" presStyleCnt="0"/>
      <dgm:spPr/>
    </dgm:pt>
    <dgm:pt modelId="{A7C8F609-C65E-4F5A-BFFF-186897FE5E89}" type="pres">
      <dgm:prSet presAssocID="{66BCB6B7-1DE0-4F09-94AE-D12187698F1F}" presName="parentLeftMargin" presStyleLbl="node1" presStyleIdx="0" presStyleCnt="4"/>
      <dgm:spPr/>
    </dgm:pt>
    <dgm:pt modelId="{7E6893B1-1D47-4A7B-A5B5-06D04C63ED66}" type="pres">
      <dgm:prSet presAssocID="{66BCB6B7-1DE0-4F09-94AE-D12187698F1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0B18D90-F0E6-49FC-8014-C1EF6DE900C1}" type="pres">
      <dgm:prSet presAssocID="{66BCB6B7-1DE0-4F09-94AE-D12187698F1F}" presName="negativeSpace" presStyleCnt="0"/>
      <dgm:spPr/>
    </dgm:pt>
    <dgm:pt modelId="{F6060401-C1B1-4C33-9CC8-3F7224931B7B}" type="pres">
      <dgm:prSet presAssocID="{66BCB6B7-1DE0-4F09-94AE-D12187698F1F}" presName="childText" presStyleLbl="conFgAcc1" presStyleIdx="0" presStyleCnt="4">
        <dgm:presLayoutVars>
          <dgm:bulletEnabled val="1"/>
        </dgm:presLayoutVars>
      </dgm:prSet>
      <dgm:spPr/>
    </dgm:pt>
    <dgm:pt modelId="{C7467D2D-3152-4EA1-B33C-3DA9776933B6}" type="pres">
      <dgm:prSet presAssocID="{287074EF-B5A9-404A-A079-62458592E1AE}" presName="spaceBetweenRectangles" presStyleCnt="0"/>
      <dgm:spPr/>
    </dgm:pt>
    <dgm:pt modelId="{467D4955-D7FC-4A1B-8C51-1B710BE348E1}" type="pres">
      <dgm:prSet presAssocID="{1A8C1F62-7094-486C-B293-177F93A65E51}" presName="parentLin" presStyleCnt="0"/>
      <dgm:spPr/>
    </dgm:pt>
    <dgm:pt modelId="{21E67BDE-5C47-40AB-B1D0-C876C503DC27}" type="pres">
      <dgm:prSet presAssocID="{1A8C1F62-7094-486C-B293-177F93A65E51}" presName="parentLeftMargin" presStyleLbl="node1" presStyleIdx="0" presStyleCnt="4"/>
      <dgm:spPr/>
    </dgm:pt>
    <dgm:pt modelId="{3209A285-A46C-443A-B4AF-1DFE510108B7}" type="pres">
      <dgm:prSet presAssocID="{1A8C1F62-7094-486C-B293-177F93A65E5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5F85370-E606-45D1-986C-3EB95E256B2D}" type="pres">
      <dgm:prSet presAssocID="{1A8C1F62-7094-486C-B293-177F93A65E51}" presName="negativeSpace" presStyleCnt="0"/>
      <dgm:spPr/>
    </dgm:pt>
    <dgm:pt modelId="{B15A6CAA-1141-433E-874D-7C6201691729}" type="pres">
      <dgm:prSet presAssocID="{1A8C1F62-7094-486C-B293-177F93A65E51}" presName="childText" presStyleLbl="conFgAcc1" presStyleIdx="1" presStyleCnt="4">
        <dgm:presLayoutVars>
          <dgm:bulletEnabled val="1"/>
        </dgm:presLayoutVars>
      </dgm:prSet>
      <dgm:spPr/>
    </dgm:pt>
    <dgm:pt modelId="{8D40B6DA-9DD3-4E7F-B867-C454E2337788}" type="pres">
      <dgm:prSet presAssocID="{7D949213-E51D-410C-8103-758E36FF5E4E}" presName="spaceBetweenRectangles" presStyleCnt="0"/>
      <dgm:spPr/>
    </dgm:pt>
    <dgm:pt modelId="{B49E1439-ADA9-44D2-8FA6-367AD28E0C4B}" type="pres">
      <dgm:prSet presAssocID="{5E8712B0-4737-4261-9863-ACCB75FCEEC1}" presName="parentLin" presStyleCnt="0"/>
      <dgm:spPr/>
    </dgm:pt>
    <dgm:pt modelId="{AE7BA4F3-3B4F-4176-9313-BDA0939358CB}" type="pres">
      <dgm:prSet presAssocID="{5E8712B0-4737-4261-9863-ACCB75FCEEC1}" presName="parentLeftMargin" presStyleLbl="node1" presStyleIdx="1" presStyleCnt="4"/>
      <dgm:spPr/>
    </dgm:pt>
    <dgm:pt modelId="{09611E39-F128-4529-8701-5D32553D52DB}" type="pres">
      <dgm:prSet presAssocID="{5E8712B0-4737-4261-9863-ACCB75FCEEC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09E7984-0362-4055-BA44-472133B7B9F2}" type="pres">
      <dgm:prSet presAssocID="{5E8712B0-4737-4261-9863-ACCB75FCEEC1}" presName="negativeSpace" presStyleCnt="0"/>
      <dgm:spPr/>
    </dgm:pt>
    <dgm:pt modelId="{80DDB52B-ABEA-40B6-94B0-C07066EC4893}" type="pres">
      <dgm:prSet presAssocID="{5E8712B0-4737-4261-9863-ACCB75FCEEC1}" presName="childText" presStyleLbl="conFgAcc1" presStyleIdx="2" presStyleCnt="4">
        <dgm:presLayoutVars>
          <dgm:bulletEnabled val="1"/>
        </dgm:presLayoutVars>
      </dgm:prSet>
      <dgm:spPr/>
    </dgm:pt>
    <dgm:pt modelId="{8A8B4CE6-4992-449A-8CE1-7A179BED1EF5}" type="pres">
      <dgm:prSet presAssocID="{66696B1E-DC67-440B-B80B-E1DEF4B2A1A1}" presName="spaceBetweenRectangles" presStyleCnt="0"/>
      <dgm:spPr/>
    </dgm:pt>
    <dgm:pt modelId="{2AAEC32F-7390-404D-98E3-ED80F9AA0744}" type="pres">
      <dgm:prSet presAssocID="{5095ACC2-CE2C-49D9-8C6B-67D8D1A8A1F0}" presName="parentLin" presStyleCnt="0"/>
      <dgm:spPr/>
    </dgm:pt>
    <dgm:pt modelId="{BCE1CE50-D956-4DAD-B2CE-6D527A6E9EA0}" type="pres">
      <dgm:prSet presAssocID="{5095ACC2-CE2C-49D9-8C6B-67D8D1A8A1F0}" presName="parentLeftMargin" presStyleLbl="node1" presStyleIdx="2" presStyleCnt="4"/>
      <dgm:spPr/>
    </dgm:pt>
    <dgm:pt modelId="{A49B9E45-9F23-439A-BEDF-234443D5703B}" type="pres">
      <dgm:prSet presAssocID="{5095ACC2-CE2C-49D9-8C6B-67D8D1A8A1F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FE93AD22-D494-4AF0-9347-CFB62668E050}" type="pres">
      <dgm:prSet presAssocID="{5095ACC2-CE2C-49D9-8C6B-67D8D1A8A1F0}" presName="negativeSpace" presStyleCnt="0"/>
      <dgm:spPr/>
    </dgm:pt>
    <dgm:pt modelId="{14ED239D-845E-4933-8C13-19F01ECE555B}" type="pres">
      <dgm:prSet presAssocID="{5095ACC2-CE2C-49D9-8C6B-67D8D1A8A1F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A08F91A-36CF-4759-8E61-CF43314D2953}" type="presOf" srcId="{5E8712B0-4737-4261-9863-ACCB75FCEEC1}" destId="{09611E39-F128-4529-8701-5D32553D52DB}" srcOrd="1" destOrd="0" presId="urn:microsoft.com/office/officeart/2005/8/layout/list1"/>
    <dgm:cxn modelId="{EB07765E-9A3D-4739-B921-3A7050A913F8}" type="presOf" srcId="{5095ACC2-CE2C-49D9-8C6B-67D8D1A8A1F0}" destId="{BCE1CE50-D956-4DAD-B2CE-6D527A6E9EA0}" srcOrd="0" destOrd="0" presId="urn:microsoft.com/office/officeart/2005/8/layout/list1"/>
    <dgm:cxn modelId="{243F2873-DFF1-4FAF-B37C-37B679CB4A22}" type="presOf" srcId="{66BCB6B7-1DE0-4F09-94AE-D12187698F1F}" destId="{A7C8F609-C65E-4F5A-BFFF-186897FE5E89}" srcOrd="0" destOrd="0" presId="urn:microsoft.com/office/officeart/2005/8/layout/list1"/>
    <dgm:cxn modelId="{9D0BC754-ABB8-43BF-A3BF-50CA228D8A13}" srcId="{D80DCD2D-1C89-4A46-8C3E-E9E10B02023F}" destId="{1A8C1F62-7094-486C-B293-177F93A65E51}" srcOrd="1" destOrd="0" parTransId="{AD627DE6-50C0-4C36-BC81-E9ADE3116562}" sibTransId="{7D949213-E51D-410C-8103-758E36FF5E4E}"/>
    <dgm:cxn modelId="{8EF83F78-D519-4C02-9B1B-FE31A491A225}" type="presOf" srcId="{66BCB6B7-1DE0-4F09-94AE-D12187698F1F}" destId="{7E6893B1-1D47-4A7B-A5B5-06D04C63ED66}" srcOrd="1" destOrd="0" presId="urn:microsoft.com/office/officeart/2005/8/layout/list1"/>
    <dgm:cxn modelId="{8E9F419F-3BCF-4A73-A2C1-DECD66C30199}" srcId="{D80DCD2D-1C89-4A46-8C3E-E9E10B02023F}" destId="{5095ACC2-CE2C-49D9-8C6B-67D8D1A8A1F0}" srcOrd="3" destOrd="0" parTransId="{5A79DDE5-DC22-4226-AEED-774ADEFD0FBC}" sibTransId="{EFB213F4-849A-4F62-98E3-BB9C6DE0FA41}"/>
    <dgm:cxn modelId="{F4377AA4-6C0A-46C7-AD29-5AC5D6BC4E8E}" type="presOf" srcId="{1A8C1F62-7094-486C-B293-177F93A65E51}" destId="{3209A285-A46C-443A-B4AF-1DFE510108B7}" srcOrd="1" destOrd="0" presId="urn:microsoft.com/office/officeart/2005/8/layout/list1"/>
    <dgm:cxn modelId="{A81936AF-EE08-4D3A-81FA-466F84300A9B}" type="presOf" srcId="{D80DCD2D-1C89-4A46-8C3E-E9E10B02023F}" destId="{1050D346-E10D-453C-A942-22D2705D0437}" srcOrd="0" destOrd="0" presId="urn:microsoft.com/office/officeart/2005/8/layout/list1"/>
    <dgm:cxn modelId="{3AD6ABBB-CEE5-47F7-96C8-2C8BE711C84B}" type="presOf" srcId="{5095ACC2-CE2C-49D9-8C6B-67D8D1A8A1F0}" destId="{A49B9E45-9F23-439A-BEDF-234443D5703B}" srcOrd="1" destOrd="0" presId="urn:microsoft.com/office/officeart/2005/8/layout/list1"/>
    <dgm:cxn modelId="{53C98FEB-D27E-41AE-AC52-FB96608E191B}" type="presOf" srcId="{5E8712B0-4737-4261-9863-ACCB75FCEEC1}" destId="{AE7BA4F3-3B4F-4176-9313-BDA0939358CB}" srcOrd="0" destOrd="0" presId="urn:microsoft.com/office/officeart/2005/8/layout/list1"/>
    <dgm:cxn modelId="{8FB511F5-BDB9-4484-B8E6-D15FA5B591AD}" srcId="{D80DCD2D-1C89-4A46-8C3E-E9E10B02023F}" destId="{66BCB6B7-1DE0-4F09-94AE-D12187698F1F}" srcOrd="0" destOrd="0" parTransId="{7754A240-2A39-4F12-9AA4-67FC31B30143}" sibTransId="{287074EF-B5A9-404A-A079-62458592E1AE}"/>
    <dgm:cxn modelId="{EAA522F6-E029-4C7E-81F1-1163D792566E}" srcId="{D80DCD2D-1C89-4A46-8C3E-E9E10B02023F}" destId="{5E8712B0-4737-4261-9863-ACCB75FCEEC1}" srcOrd="2" destOrd="0" parTransId="{C5E7923C-C1BF-40D0-BB27-88DC1C78DB4A}" sibTransId="{66696B1E-DC67-440B-B80B-E1DEF4B2A1A1}"/>
    <dgm:cxn modelId="{DDB616F8-9BBC-4A91-92A2-72AA5022D069}" type="presOf" srcId="{1A8C1F62-7094-486C-B293-177F93A65E51}" destId="{21E67BDE-5C47-40AB-B1D0-C876C503DC27}" srcOrd="0" destOrd="0" presId="urn:microsoft.com/office/officeart/2005/8/layout/list1"/>
    <dgm:cxn modelId="{20EE73E5-0DD1-4F76-AD70-C842586D750F}" type="presParOf" srcId="{1050D346-E10D-453C-A942-22D2705D0437}" destId="{CA384BA6-8A40-4F50-9D7E-911C3A9DE279}" srcOrd="0" destOrd="0" presId="urn:microsoft.com/office/officeart/2005/8/layout/list1"/>
    <dgm:cxn modelId="{BED4B36D-55A7-4F64-9BD0-4CE52212B3DE}" type="presParOf" srcId="{CA384BA6-8A40-4F50-9D7E-911C3A9DE279}" destId="{A7C8F609-C65E-4F5A-BFFF-186897FE5E89}" srcOrd="0" destOrd="0" presId="urn:microsoft.com/office/officeart/2005/8/layout/list1"/>
    <dgm:cxn modelId="{FBBCC1FE-3041-425B-85E9-C0F1F8F68891}" type="presParOf" srcId="{CA384BA6-8A40-4F50-9D7E-911C3A9DE279}" destId="{7E6893B1-1D47-4A7B-A5B5-06D04C63ED66}" srcOrd="1" destOrd="0" presId="urn:microsoft.com/office/officeart/2005/8/layout/list1"/>
    <dgm:cxn modelId="{74E439F4-4955-499A-AAFD-FD85AFC18CEF}" type="presParOf" srcId="{1050D346-E10D-453C-A942-22D2705D0437}" destId="{60B18D90-F0E6-49FC-8014-C1EF6DE900C1}" srcOrd="1" destOrd="0" presId="urn:microsoft.com/office/officeart/2005/8/layout/list1"/>
    <dgm:cxn modelId="{8A8E5B7C-87AF-4060-8B3C-A69EC998380F}" type="presParOf" srcId="{1050D346-E10D-453C-A942-22D2705D0437}" destId="{F6060401-C1B1-4C33-9CC8-3F7224931B7B}" srcOrd="2" destOrd="0" presId="urn:microsoft.com/office/officeart/2005/8/layout/list1"/>
    <dgm:cxn modelId="{113EDFB6-29A4-4343-9589-F91AC02755B7}" type="presParOf" srcId="{1050D346-E10D-453C-A942-22D2705D0437}" destId="{C7467D2D-3152-4EA1-B33C-3DA9776933B6}" srcOrd="3" destOrd="0" presId="urn:microsoft.com/office/officeart/2005/8/layout/list1"/>
    <dgm:cxn modelId="{EAEF0DB7-961D-46F4-9F01-266283695C8C}" type="presParOf" srcId="{1050D346-E10D-453C-A942-22D2705D0437}" destId="{467D4955-D7FC-4A1B-8C51-1B710BE348E1}" srcOrd="4" destOrd="0" presId="urn:microsoft.com/office/officeart/2005/8/layout/list1"/>
    <dgm:cxn modelId="{BDDA6551-D27F-4571-871A-8A8B99A8C964}" type="presParOf" srcId="{467D4955-D7FC-4A1B-8C51-1B710BE348E1}" destId="{21E67BDE-5C47-40AB-B1D0-C876C503DC27}" srcOrd="0" destOrd="0" presId="urn:microsoft.com/office/officeart/2005/8/layout/list1"/>
    <dgm:cxn modelId="{FA38844E-A2A4-44C7-B222-928B540C5A6C}" type="presParOf" srcId="{467D4955-D7FC-4A1B-8C51-1B710BE348E1}" destId="{3209A285-A46C-443A-B4AF-1DFE510108B7}" srcOrd="1" destOrd="0" presId="urn:microsoft.com/office/officeart/2005/8/layout/list1"/>
    <dgm:cxn modelId="{FAAA3990-3B0E-48EF-B356-9339D7F33023}" type="presParOf" srcId="{1050D346-E10D-453C-A942-22D2705D0437}" destId="{25F85370-E606-45D1-986C-3EB95E256B2D}" srcOrd="5" destOrd="0" presId="urn:microsoft.com/office/officeart/2005/8/layout/list1"/>
    <dgm:cxn modelId="{55B430BF-9713-4A40-AFF3-36FA44D39C63}" type="presParOf" srcId="{1050D346-E10D-453C-A942-22D2705D0437}" destId="{B15A6CAA-1141-433E-874D-7C6201691729}" srcOrd="6" destOrd="0" presId="urn:microsoft.com/office/officeart/2005/8/layout/list1"/>
    <dgm:cxn modelId="{6C4E4859-4BFA-41EB-9ED4-299707C21815}" type="presParOf" srcId="{1050D346-E10D-453C-A942-22D2705D0437}" destId="{8D40B6DA-9DD3-4E7F-B867-C454E2337788}" srcOrd="7" destOrd="0" presId="urn:microsoft.com/office/officeart/2005/8/layout/list1"/>
    <dgm:cxn modelId="{4C1D76AC-C581-40E6-8E5C-18151D53EF15}" type="presParOf" srcId="{1050D346-E10D-453C-A942-22D2705D0437}" destId="{B49E1439-ADA9-44D2-8FA6-367AD28E0C4B}" srcOrd="8" destOrd="0" presId="urn:microsoft.com/office/officeart/2005/8/layout/list1"/>
    <dgm:cxn modelId="{F7151C96-EE76-47B8-8FEC-936011215F67}" type="presParOf" srcId="{B49E1439-ADA9-44D2-8FA6-367AD28E0C4B}" destId="{AE7BA4F3-3B4F-4176-9313-BDA0939358CB}" srcOrd="0" destOrd="0" presId="urn:microsoft.com/office/officeart/2005/8/layout/list1"/>
    <dgm:cxn modelId="{5A818386-BD04-4574-A9EE-D3626E459DB1}" type="presParOf" srcId="{B49E1439-ADA9-44D2-8FA6-367AD28E0C4B}" destId="{09611E39-F128-4529-8701-5D32553D52DB}" srcOrd="1" destOrd="0" presId="urn:microsoft.com/office/officeart/2005/8/layout/list1"/>
    <dgm:cxn modelId="{709CD41D-3458-407E-928D-574CA5F84C3C}" type="presParOf" srcId="{1050D346-E10D-453C-A942-22D2705D0437}" destId="{709E7984-0362-4055-BA44-472133B7B9F2}" srcOrd="9" destOrd="0" presId="urn:microsoft.com/office/officeart/2005/8/layout/list1"/>
    <dgm:cxn modelId="{A0990E38-7B52-4904-BCEA-CD716485B899}" type="presParOf" srcId="{1050D346-E10D-453C-A942-22D2705D0437}" destId="{80DDB52B-ABEA-40B6-94B0-C07066EC4893}" srcOrd="10" destOrd="0" presId="urn:microsoft.com/office/officeart/2005/8/layout/list1"/>
    <dgm:cxn modelId="{D0223B46-E2AC-4859-9BD1-F99B371A0B10}" type="presParOf" srcId="{1050D346-E10D-453C-A942-22D2705D0437}" destId="{8A8B4CE6-4992-449A-8CE1-7A179BED1EF5}" srcOrd="11" destOrd="0" presId="urn:microsoft.com/office/officeart/2005/8/layout/list1"/>
    <dgm:cxn modelId="{9235FE19-BCC9-4955-91C6-90EAC3FB31EC}" type="presParOf" srcId="{1050D346-E10D-453C-A942-22D2705D0437}" destId="{2AAEC32F-7390-404D-98E3-ED80F9AA0744}" srcOrd="12" destOrd="0" presId="urn:microsoft.com/office/officeart/2005/8/layout/list1"/>
    <dgm:cxn modelId="{BD21153F-F39D-4587-BBFE-5DE96BF85DAC}" type="presParOf" srcId="{2AAEC32F-7390-404D-98E3-ED80F9AA0744}" destId="{BCE1CE50-D956-4DAD-B2CE-6D527A6E9EA0}" srcOrd="0" destOrd="0" presId="urn:microsoft.com/office/officeart/2005/8/layout/list1"/>
    <dgm:cxn modelId="{445AA737-0D37-4E61-88C6-2D1DC3BAEC40}" type="presParOf" srcId="{2AAEC32F-7390-404D-98E3-ED80F9AA0744}" destId="{A49B9E45-9F23-439A-BEDF-234443D5703B}" srcOrd="1" destOrd="0" presId="urn:microsoft.com/office/officeart/2005/8/layout/list1"/>
    <dgm:cxn modelId="{C1857E8F-3AF3-4502-B117-CA8977C3A58D}" type="presParOf" srcId="{1050D346-E10D-453C-A942-22D2705D0437}" destId="{FE93AD22-D494-4AF0-9347-CFB62668E050}" srcOrd="13" destOrd="0" presId="urn:microsoft.com/office/officeart/2005/8/layout/list1"/>
    <dgm:cxn modelId="{FBA12373-042F-48F5-A7F2-48037D2870B3}" type="presParOf" srcId="{1050D346-E10D-453C-A942-22D2705D0437}" destId="{14ED239D-845E-4933-8C13-19F01ECE555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05D0C-4633-9D4C-9329-429853B3E7B5}">
      <dsp:nvSpPr>
        <dsp:cNvPr id="0" name=""/>
        <dsp:cNvSpPr/>
      </dsp:nvSpPr>
      <dsp:spPr>
        <a:xfrm>
          <a:off x="926" y="361591"/>
          <a:ext cx="3251857" cy="2064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5D3B96-7A36-F540-9258-646923286E4E}">
      <dsp:nvSpPr>
        <dsp:cNvPr id="0" name=""/>
        <dsp:cNvSpPr/>
      </dsp:nvSpPr>
      <dsp:spPr>
        <a:xfrm>
          <a:off x="362243" y="704843"/>
          <a:ext cx="3251857" cy="206492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ATRC:  Serving Western Wayne, Dearborn, and Downriver</a:t>
          </a:r>
        </a:p>
      </dsp:txBody>
      <dsp:txXfrm>
        <a:off x="422723" y="765323"/>
        <a:ext cx="3130897" cy="1943969"/>
      </dsp:txXfrm>
    </dsp:sp>
    <dsp:sp modelId="{E2CBBDC2-594D-694D-870B-F5AEDFB9A265}">
      <dsp:nvSpPr>
        <dsp:cNvPr id="0" name=""/>
        <dsp:cNvSpPr/>
      </dsp:nvSpPr>
      <dsp:spPr>
        <a:xfrm>
          <a:off x="3975418" y="361591"/>
          <a:ext cx="3251857" cy="2064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5901C0-B708-9F41-9108-C6C184CE4E3E}">
      <dsp:nvSpPr>
        <dsp:cNvPr id="0" name=""/>
        <dsp:cNvSpPr/>
      </dsp:nvSpPr>
      <dsp:spPr>
        <a:xfrm>
          <a:off x="4336736" y="704843"/>
          <a:ext cx="3251857" cy="206492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ATTIC:  Serving Detroit and Eastern Wayne</a:t>
          </a:r>
        </a:p>
      </dsp:txBody>
      <dsp:txXfrm>
        <a:off x="4397216" y="765323"/>
        <a:ext cx="3130897" cy="19439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60401-C1B1-4C33-9CC8-3F7224931B7B}">
      <dsp:nvSpPr>
        <dsp:cNvPr id="0" name=""/>
        <dsp:cNvSpPr/>
      </dsp:nvSpPr>
      <dsp:spPr>
        <a:xfrm>
          <a:off x="0" y="1249298"/>
          <a:ext cx="492667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6893B1-1D47-4A7B-A5B5-06D04C63ED66}">
      <dsp:nvSpPr>
        <dsp:cNvPr id="0" name=""/>
        <dsp:cNvSpPr/>
      </dsp:nvSpPr>
      <dsp:spPr>
        <a:xfrm>
          <a:off x="246333" y="880298"/>
          <a:ext cx="3448669" cy="7380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0352" tIns="0" rIns="130352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ATRC and ATTIC merged</a:t>
          </a:r>
        </a:p>
      </dsp:txBody>
      <dsp:txXfrm>
        <a:off x="282359" y="916324"/>
        <a:ext cx="3376617" cy="665948"/>
      </dsp:txXfrm>
    </dsp:sp>
    <dsp:sp modelId="{B15A6CAA-1141-433E-874D-7C6201691729}">
      <dsp:nvSpPr>
        <dsp:cNvPr id="0" name=""/>
        <dsp:cNvSpPr/>
      </dsp:nvSpPr>
      <dsp:spPr>
        <a:xfrm>
          <a:off x="0" y="2383298"/>
          <a:ext cx="492667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09A285-A46C-443A-B4AF-1DFE510108B7}">
      <dsp:nvSpPr>
        <dsp:cNvPr id="0" name=""/>
        <dsp:cNvSpPr/>
      </dsp:nvSpPr>
      <dsp:spPr>
        <a:xfrm>
          <a:off x="246333" y="2014298"/>
          <a:ext cx="3448669" cy="7380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01247"/>
                <a:satOff val="-4901"/>
                <a:lumOff val="2144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01247"/>
                <a:satOff val="-4901"/>
                <a:lumOff val="2144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01247"/>
                <a:satOff val="-4901"/>
                <a:lumOff val="2144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0352" tIns="0" rIns="130352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New location</a:t>
          </a:r>
        </a:p>
      </dsp:txBody>
      <dsp:txXfrm>
        <a:off x="282359" y="2050324"/>
        <a:ext cx="3376617" cy="665948"/>
      </dsp:txXfrm>
    </dsp:sp>
    <dsp:sp modelId="{80DDB52B-ABEA-40B6-94B0-C07066EC4893}">
      <dsp:nvSpPr>
        <dsp:cNvPr id="0" name=""/>
        <dsp:cNvSpPr/>
      </dsp:nvSpPr>
      <dsp:spPr>
        <a:xfrm>
          <a:off x="0" y="3517298"/>
          <a:ext cx="492667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11E39-F128-4529-8701-5D32553D52DB}">
      <dsp:nvSpPr>
        <dsp:cNvPr id="0" name=""/>
        <dsp:cNvSpPr/>
      </dsp:nvSpPr>
      <dsp:spPr>
        <a:xfrm>
          <a:off x="246333" y="3148298"/>
          <a:ext cx="3448669" cy="7380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402493"/>
                <a:satOff val="-9802"/>
                <a:lumOff val="428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402493"/>
                <a:satOff val="-9802"/>
                <a:lumOff val="428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402493"/>
                <a:satOff val="-9802"/>
                <a:lumOff val="428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0352" tIns="0" rIns="130352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Part of Wayne RESA</a:t>
          </a:r>
        </a:p>
      </dsp:txBody>
      <dsp:txXfrm>
        <a:off x="282359" y="3184324"/>
        <a:ext cx="3376617" cy="665948"/>
      </dsp:txXfrm>
    </dsp:sp>
    <dsp:sp modelId="{14ED239D-845E-4933-8C13-19F01ECE555B}">
      <dsp:nvSpPr>
        <dsp:cNvPr id="0" name=""/>
        <dsp:cNvSpPr/>
      </dsp:nvSpPr>
      <dsp:spPr>
        <a:xfrm>
          <a:off x="0" y="4651298"/>
          <a:ext cx="492667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9B9E45-9F23-439A-BEDF-234443D5703B}">
      <dsp:nvSpPr>
        <dsp:cNvPr id="0" name=""/>
        <dsp:cNvSpPr/>
      </dsp:nvSpPr>
      <dsp:spPr>
        <a:xfrm>
          <a:off x="246333" y="4282298"/>
          <a:ext cx="3448669" cy="7380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01247"/>
                <a:satOff val="-4901"/>
                <a:lumOff val="2144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01247"/>
                <a:satOff val="-4901"/>
                <a:lumOff val="2144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01247"/>
                <a:satOff val="-4901"/>
                <a:lumOff val="2144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0352" tIns="0" rIns="130352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WATT</a:t>
          </a:r>
        </a:p>
      </dsp:txBody>
      <dsp:txXfrm>
        <a:off x="282359" y="4318324"/>
        <a:ext cx="3376617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0B96C-9976-E846-A079-B1B219B467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554BC-5AEE-0040-B4DC-C8A0D878C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C8720-8173-2043-9C29-7489461F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0A603-C5DC-9E4A-923A-14A43CE1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56CD0-60B2-3A48-81D1-9BCB6A146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6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92A93-0891-8749-955E-11A00AB63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C29849-452A-7648-8222-DB4F015E9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F9050-A030-5E45-A3E2-B2C0B343C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73CC8-DA3F-3F4D-8CEB-D317E41AB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AF557-5B05-444F-8C45-0FEF04726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7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6C2FFB-7431-7E4B-8699-E31A410EE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E4C2E5-185A-9D40-A57E-3CBC54631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BF129-D693-4245-A995-443F39DDF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51444-1360-1C48-B2B7-9EBA3A908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C8727-BEBC-EB48-A53C-7103E62E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1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0C9F-83C0-7544-9627-7507358B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3A045-2E3D-E54F-B9C7-8FD0E5723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2D9-D940-F848-8253-C1BBFF7D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CFD79-1C94-4E46-9649-67BFD2A2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82B3E-2466-7844-BF13-E218AECFD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9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32B18-D06D-8F4D-8A8E-A49A14714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8E0EA1-D8BD-9E4A-A7B8-67287EDB8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C7844-9F6F-5646-BC5F-F3B1AF31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3372B-DB06-0F44-B476-CC11BB3D3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F7FB2-5225-694E-B12C-B60F90AE1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8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3CB88-6FBA-4C46-AEEF-5C3AE5BA5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CD18D-BA50-CE40-9FC1-2A8822461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44E2E-0186-F441-A462-9B0F35807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F9C71-3D3A-CA4D-AEB7-B533E825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28585-FD9A-304E-8271-13169BFCB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27807-58CA-344C-B8B0-71B28F40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6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88C49-6B33-7349-ABD6-39E759CD9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05DAC-6A1E-144E-9F65-F6A994043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6E86F-84FC-E24D-A709-B1727EAC6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6EF929-DE44-054A-A24A-3A2DA3F0D9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60BDE5-B1AE-C148-8A0A-E0C3A63F40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D1FAD3-3AA7-BA4A-B9FD-821B7E277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B4B473-955E-7741-A2E3-5DF761E1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F9ABEE-CB7E-8042-8E2C-6B2B2A09A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0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31F7A-5A95-4F4F-9C32-DB150C6EB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B64666-0FB6-8A4B-8987-23467ECB1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811752-979F-CE4E-9291-6037CBEF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47FD6-56C8-B44A-B418-AB29792E7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8F4E79-A355-C341-838C-9D46EF050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1FBE4A-8E4D-0042-B29A-CE177860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034EC-EBF0-EF4E-A2FD-AD54A2F43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13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3950C-5834-F74B-A0DB-76E10CBC1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5AC08-973C-D140-868C-73BABFB25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8EBC84-74B1-DE45-A2B6-80C7A14A7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7A419-50C3-B840-A0E3-4EA24A4DA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570E2-A3FE-924B-87DC-CA0E01927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E83FF-948F-3949-87E6-44A609A0B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3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BF3D5-CB95-E348-AEBC-4EF76B221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99046F-1CFF-F341-BE3A-C152C9C40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B80CA0-B6AF-A346-B393-062BC585D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D943AB-400C-A24A-B30C-A10EE870C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B2D41-588C-7141-8A2E-A7DBD0E8B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4FE67-F386-6545-99C4-6B752E7A5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7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E81D86-879D-2C47-8D7E-1CA96BEE4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E0D07E-E46D-EB49-A95A-4294AE3C2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809DD-820E-9845-B9A1-B6AFA999B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F11D5-AE2F-974C-8C82-B7FBC87D50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E436E-E598-2B46-BD41-743DEFADED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3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gravesd@resa.net" TargetMode="External"/><Relationship Id="rId2" Type="http://schemas.openxmlformats.org/officeDocument/2006/relationships/hyperlink" Target="mailto:begleyl@resa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dgerb@resa.net" TargetMode="External"/><Relationship Id="rId5" Type="http://schemas.openxmlformats.org/officeDocument/2006/relationships/hyperlink" Target="mailto:Skoglum@resa.net" TargetMode="External"/><Relationship Id="rId4" Type="http://schemas.openxmlformats.org/officeDocument/2006/relationships/hyperlink" Target="mailto:moorad@resa.net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29DE7B6-DC7C-4BA1-B406-EDDA0C0A3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722" y="-2"/>
            <a:ext cx="5653278" cy="6858002"/>
          </a:xfrm>
          <a:prstGeom prst="rect">
            <a:avLst/>
          </a:prstGeom>
          <a:solidFill>
            <a:srgbClr val="1E3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7E6D66-4BF2-A741-A8DF-40E0F22238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0342" y="598530"/>
            <a:ext cx="5124784" cy="3727787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5400">
                <a:solidFill>
                  <a:srgbClr val="FFFFFF"/>
                </a:solidFill>
              </a:rPr>
              <a:t>Wayne </a:t>
            </a:r>
            <a:br>
              <a:rPr lang="en-US" sz="5400">
                <a:solidFill>
                  <a:srgbClr val="FFFFFF"/>
                </a:solidFill>
                <a:cs typeface="Calibri Light"/>
              </a:rPr>
            </a:br>
            <a:r>
              <a:rPr lang="en-US" sz="5400">
                <a:solidFill>
                  <a:srgbClr val="FFFFFF"/>
                </a:solidFill>
              </a:rPr>
              <a:t>Assistive Technology</a:t>
            </a:r>
            <a:br>
              <a:rPr lang="en-US" sz="5400">
                <a:solidFill>
                  <a:srgbClr val="FFFFFF"/>
                </a:solidFill>
                <a:cs typeface="Calibri Light"/>
              </a:rPr>
            </a:br>
            <a:r>
              <a:rPr lang="en-US" sz="5400">
                <a:solidFill>
                  <a:srgbClr val="FFFFFF"/>
                </a:solidFill>
              </a:rPr>
              <a:t>Team</a:t>
            </a:r>
            <a:br>
              <a:rPr lang="en-US" sz="5400">
                <a:solidFill>
                  <a:srgbClr val="FFFFFF"/>
                </a:solidFill>
                <a:cs typeface="Calibri Light"/>
              </a:rPr>
            </a:br>
            <a:r>
              <a:rPr lang="en-US" sz="5400">
                <a:solidFill>
                  <a:srgbClr val="FFFFFF"/>
                </a:solidFill>
              </a:rPr>
              <a:t>(WATT)</a:t>
            </a:r>
            <a:endParaRPr lang="en-US" sz="5400">
              <a:cs typeface="Calibri Light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65DDAC5-4417-B54D-A110-CBCBE4BB9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7334" y="5147196"/>
            <a:ext cx="3323774" cy="9529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>
                <a:solidFill>
                  <a:srgbClr val="FFFFFF"/>
                </a:solidFill>
              </a:rPr>
              <a:t>Coordinating Council</a:t>
            </a:r>
          </a:p>
          <a:p>
            <a:pPr algn="l"/>
            <a:r>
              <a:rPr lang="en-US" sz="2000">
                <a:solidFill>
                  <a:srgbClr val="FFFFFF"/>
                </a:solidFill>
              </a:rPr>
              <a:t>September 20, 2018</a:t>
            </a:r>
          </a:p>
        </p:txBody>
      </p:sp>
      <p:pic>
        <p:nvPicPr>
          <p:cNvPr id="2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6527063-910D-4779-B1BE-E4F22E7F9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11" y="168935"/>
            <a:ext cx="3026550" cy="75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8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F57573-A242-42AA-B79D-1C391DDD7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  <a:cs typeface="Calibri Light"/>
              </a:rPr>
              <a:t>What WATT </a:t>
            </a:r>
            <a:br>
              <a:rPr lang="en-US" sz="4000" b="1">
                <a:solidFill>
                  <a:srgbClr val="FFFFFF"/>
                </a:solidFill>
                <a:cs typeface="Calibri Light"/>
              </a:rPr>
            </a:br>
            <a:r>
              <a:rPr lang="en-US" sz="4000" b="1">
                <a:solidFill>
                  <a:srgbClr val="FFFFFF"/>
                </a:solidFill>
                <a:cs typeface="Calibri Light"/>
              </a:rPr>
              <a:t>Offers...</a:t>
            </a:r>
            <a:endParaRPr lang="en-US" sz="40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5EC9C-E3BC-40E7-849A-5D55064E4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930" y="801866"/>
            <a:ext cx="4209600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>
                <a:solidFill>
                  <a:srgbClr val="000000"/>
                </a:solidFill>
                <a:cs typeface="Calibri"/>
              </a:rPr>
              <a:t>Support and coaching in integrating assistive technology into the curriculum</a:t>
            </a:r>
          </a:p>
          <a:p>
            <a:r>
              <a:rPr lang="en-US" sz="2400">
                <a:solidFill>
                  <a:srgbClr val="000000"/>
                </a:solidFill>
                <a:cs typeface="Calibri"/>
              </a:rPr>
              <a:t>Information on the latest technology, software, and web resources</a:t>
            </a:r>
          </a:p>
          <a:p>
            <a:r>
              <a:rPr lang="en-US" sz="2400">
                <a:solidFill>
                  <a:srgbClr val="000000"/>
                </a:solidFill>
                <a:cs typeface="Calibri"/>
              </a:rPr>
              <a:t>Adaptations including switches, environmental aids, and mounting systems for student use</a:t>
            </a:r>
          </a:p>
          <a:p>
            <a:r>
              <a:rPr lang="en-US" sz="2400">
                <a:solidFill>
                  <a:srgbClr val="000000"/>
                </a:solidFill>
                <a:cs typeface="Calibri"/>
              </a:rPr>
              <a:t>Information and assistance with the Universal Design for Learning (UDL) framework </a:t>
            </a:r>
            <a:endParaRPr lang="en-US" sz="2400">
              <a:solidFill>
                <a:srgbClr val="000000"/>
              </a:solidFill>
            </a:endParaRPr>
          </a:p>
          <a:p>
            <a:endParaRPr lang="en-US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0368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287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2112C78-5A49-A749-8FAA-7986EC0BA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12488"/>
            <a:ext cx="2174391" cy="4363844"/>
          </a:xfrm>
        </p:spPr>
        <p:txBody>
          <a:bodyPr anchor="t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Lending Library</a:t>
            </a:r>
            <a:r>
              <a:rPr lang="en-US" sz="350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27D945-3731-614D-B904-95FB620341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56886" y="348565"/>
            <a:ext cx="2679319" cy="582736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  <a:spcAft>
                <a:spcPts val="100"/>
              </a:spcAft>
            </a:pPr>
            <a:r>
              <a:rPr lang="en-US" sz="2400" dirty="0"/>
              <a:t>Curriculum</a:t>
            </a:r>
          </a:p>
          <a:p>
            <a:pPr>
              <a:lnSpc>
                <a:spcPct val="120000"/>
              </a:lnSpc>
              <a:spcAft>
                <a:spcPts val="100"/>
              </a:spcAft>
            </a:pPr>
            <a:r>
              <a:rPr lang="en-US" sz="2400" dirty="0"/>
              <a:t>Laptops/Chrome-books</a:t>
            </a:r>
            <a:endParaRPr lang="en-US" sz="2400" dirty="0">
              <a:cs typeface="Calibri"/>
            </a:endParaRPr>
          </a:p>
          <a:p>
            <a:pPr>
              <a:lnSpc>
                <a:spcPct val="120000"/>
              </a:lnSpc>
              <a:spcAft>
                <a:spcPts val="100"/>
              </a:spcAft>
            </a:pPr>
            <a:r>
              <a:rPr lang="en-US" sz="2400" dirty="0"/>
              <a:t>iPads &amp; Apps</a:t>
            </a:r>
            <a:endParaRPr lang="en-US" sz="2400" dirty="0">
              <a:cs typeface="Calibri"/>
            </a:endParaRPr>
          </a:p>
          <a:p>
            <a:pPr>
              <a:lnSpc>
                <a:spcPct val="120000"/>
              </a:lnSpc>
              <a:spcAft>
                <a:spcPts val="100"/>
              </a:spcAft>
            </a:pPr>
            <a:r>
              <a:rPr lang="en-US" sz="2400" dirty="0"/>
              <a:t>Communication Devices</a:t>
            </a:r>
            <a:endParaRPr lang="en-US" sz="2400" dirty="0">
              <a:cs typeface="Calibri"/>
            </a:endParaRPr>
          </a:p>
          <a:p>
            <a:pPr lvl="1">
              <a:lnSpc>
                <a:spcPct val="120000"/>
              </a:lnSpc>
              <a:spcAft>
                <a:spcPts val="100"/>
              </a:spcAft>
            </a:pPr>
            <a:r>
              <a:rPr lang="en-US" sz="2400" dirty="0"/>
              <a:t>Single message devices</a:t>
            </a:r>
            <a:endParaRPr lang="en-US" sz="2400" dirty="0">
              <a:cs typeface="Calibri"/>
            </a:endParaRPr>
          </a:p>
          <a:p>
            <a:pPr lvl="1">
              <a:lnSpc>
                <a:spcPct val="120000"/>
              </a:lnSpc>
              <a:spcAft>
                <a:spcPts val="100"/>
              </a:spcAft>
            </a:pPr>
            <a:r>
              <a:rPr lang="en-US" sz="2400" dirty="0"/>
              <a:t>Sequential message devices</a:t>
            </a:r>
            <a:endParaRPr lang="en-US" sz="2400" dirty="0">
              <a:cs typeface="Calibri"/>
            </a:endParaRPr>
          </a:p>
          <a:p>
            <a:pPr lvl="1">
              <a:lnSpc>
                <a:spcPct val="120000"/>
              </a:lnSpc>
              <a:spcAft>
                <a:spcPts val="100"/>
              </a:spcAft>
            </a:pPr>
            <a:r>
              <a:rPr lang="en-US" sz="2400" dirty="0" err="1"/>
              <a:t>GoTalk</a:t>
            </a:r>
            <a:r>
              <a:rPr lang="en-US" sz="2400" dirty="0"/>
              <a:t> devices</a:t>
            </a:r>
            <a:endParaRPr lang="en-US" sz="2400" dirty="0">
              <a:cs typeface="Calibri"/>
            </a:endParaRPr>
          </a:p>
          <a:p>
            <a:endParaRPr lang="en-US" sz="240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403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64D03F-73D0-1848-963F-4F9A85140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4406" y="348564"/>
            <a:ext cx="2325704" cy="581527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/>
              <a:t>Adapted Toys</a:t>
            </a:r>
          </a:p>
          <a:p>
            <a:pPr>
              <a:lnSpc>
                <a:spcPct val="120000"/>
              </a:lnSpc>
            </a:pPr>
            <a:r>
              <a:rPr lang="en-US" sz="2400"/>
              <a:t>Adapted Computer Hardware</a:t>
            </a:r>
            <a:endParaRPr lang="en-US" sz="2400"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en-US" sz="2400"/>
              <a:t>Software</a:t>
            </a:r>
            <a:endParaRPr lang="en-US" sz="2400"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en-US" sz="2400"/>
              <a:t>Online subscriptions</a:t>
            </a:r>
            <a:endParaRPr lang="en-US" sz="2400"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en-US" sz="2400"/>
              <a:t>Mounts</a:t>
            </a:r>
            <a:endParaRPr lang="en-US" sz="2400"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en-US" sz="2400"/>
              <a:t>Alternative and Augmentative Communication (AAC) Supports </a:t>
            </a:r>
            <a:endParaRPr lang="en-US" sz="2400">
              <a:cs typeface="Calibri"/>
            </a:endParaRPr>
          </a:p>
          <a:p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3440582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1144127-F499-1847-9AFB-43C8E1F65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r>
              <a:rPr lang="en-US" sz="3500" b="1">
                <a:solidFill>
                  <a:schemeClr val="bg1"/>
                </a:solidFill>
                <a:ea typeface="+mj-lt"/>
                <a:cs typeface="+mj-lt"/>
              </a:rPr>
              <a:t>New</a:t>
            </a:r>
            <a:br>
              <a:rPr lang="en-US" sz="3500" b="1">
                <a:solidFill>
                  <a:schemeClr val="bg1"/>
                </a:solidFill>
              </a:rPr>
            </a:br>
            <a:r>
              <a:rPr lang="en-US" sz="3500" b="1">
                <a:solidFill>
                  <a:schemeClr val="bg1"/>
                </a:solidFill>
              </a:rPr>
              <a:t>Location</a:t>
            </a:r>
          </a:p>
        </p:txBody>
      </p:sp>
      <p:sp>
        <p:nvSpPr>
          <p:cNvPr id="176" name="Rectangle: Rounded Corners 175">
            <a:extLst>
              <a:ext uri="{FF2B5EF4-FFF2-40B4-BE49-F238E27FC236}">
                <a16:creationId xmlns:a16="http://schemas.microsoft.com/office/drawing/2014/main" id="{DBFA4615-D772-43A5-80F0-D5BA4C0DEBCA}"/>
              </a:ext>
            </a:extLst>
          </p:cNvPr>
          <p:cNvSpPr/>
          <p:nvPr/>
        </p:nvSpPr>
        <p:spPr>
          <a:xfrm>
            <a:off x="3709610" y="474134"/>
            <a:ext cx="5196112" cy="5837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US" sz="7200">
                <a:solidFill>
                  <a:srgbClr val="010000"/>
                </a:solidFill>
              </a:rPr>
              <a:t>WATT</a:t>
            </a:r>
            <a:endParaRPr lang="en-US" sz="7200"/>
          </a:p>
          <a:p>
            <a:pPr marL="228600"/>
            <a:r>
              <a:rPr lang="en-US" sz="2800">
                <a:solidFill>
                  <a:srgbClr val="010000"/>
                </a:solidFill>
              </a:rPr>
              <a:t>29115 </a:t>
            </a:r>
            <a:r>
              <a:rPr lang="en-US" sz="2800" err="1">
                <a:solidFill>
                  <a:srgbClr val="010000"/>
                </a:solidFill>
              </a:rPr>
              <a:t>Carlysle</a:t>
            </a:r>
            <a:r>
              <a:rPr lang="en-US" sz="2800">
                <a:solidFill>
                  <a:srgbClr val="010000"/>
                </a:solidFill>
              </a:rPr>
              <a:t> </a:t>
            </a:r>
            <a:endParaRPr lang="en-US" sz="2800"/>
          </a:p>
          <a:p>
            <a:pPr marL="228600"/>
            <a:r>
              <a:rPr lang="en-US" sz="2800">
                <a:solidFill>
                  <a:srgbClr val="010000"/>
                </a:solidFill>
              </a:rPr>
              <a:t>Inkster, MI  48141</a:t>
            </a:r>
            <a:endParaRPr lang="en-US" sz="2800"/>
          </a:p>
          <a:p>
            <a:pPr marL="228600"/>
            <a:r>
              <a:rPr lang="en-US" sz="2800">
                <a:solidFill>
                  <a:srgbClr val="010000"/>
                </a:solidFill>
              </a:rPr>
              <a:t>west end of Burger-Baylor </a:t>
            </a:r>
          </a:p>
          <a:p>
            <a:pPr marL="228600"/>
            <a:r>
              <a:rPr lang="en-US" sz="2800">
                <a:solidFill>
                  <a:srgbClr val="010000"/>
                </a:solidFill>
              </a:rPr>
              <a:t>RESA satellite location</a:t>
            </a:r>
            <a:endParaRPr lang="en-US" sz="2800"/>
          </a:p>
          <a:p>
            <a:pPr marL="228600"/>
            <a:endParaRPr lang="en-US" sz="2800">
              <a:solidFill>
                <a:srgbClr val="010000"/>
              </a:solidFill>
            </a:endParaRPr>
          </a:p>
          <a:p>
            <a:pPr marL="228600"/>
            <a:r>
              <a:rPr lang="en-US" sz="2800">
                <a:solidFill>
                  <a:srgbClr val="010000"/>
                </a:solidFill>
              </a:rPr>
              <a:t>Phone :  734-334-1701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37603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E90AB73-8290-41F3-86FA-F3A449F421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090743"/>
              </p:ext>
            </p:extLst>
          </p:nvPr>
        </p:nvGraphicFramePr>
        <p:xfrm>
          <a:off x="1086449" y="1635308"/>
          <a:ext cx="7106815" cy="5019276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3670040">
                  <a:extLst>
                    <a:ext uri="{9D8B030D-6E8A-4147-A177-3AD203B41FA5}">
                      <a16:colId xmlns:a16="http://schemas.microsoft.com/office/drawing/2014/main" val="2080382454"/>
                    </a:ext>
                  </a:extLst>
                </a:gridCol>
                <a:gridCol w="3436775">
                  <a:extLst>
                    <a:ext uri="{9D8B030D-6E8A-4147-A177-3AD203B41FA5}">
                      <a16:colId xmlns:a16="http://schemas.microsoft.com/office/drawing/2014/main" val="2561222540"/>
                    </a:ext>
                  </a:extLst>
                </a:gridCol>
              </a:tblGrid>
              <a:tr h="95520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Laura Begley</a:t>
                      </a:r>
                      <a:r>
                        <a:rPr lang="en-US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 CCC-SLP</a:t>
                      </a:r>
                    </a:p>
                    <a:p>
                      <a:pPr lvl="0">
                        <a:buNone/>
                      </a:pPr>
                      <a:r>
                        <a:rPr lang="en-US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AT Coordinator</a:t>
                      </a:r>
                    </a:p>
                  </a:txBody>
                  <a:tcPr marL="254043" marR="152426" marT="152426" marB="152426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hlinkClick r:id="rId2"/>
                        </a:rPr>
                        <a:t>begleyl@resa.net</a:t>
                      </a:r>
                    </a:p>
                    <a:p>
                      <a:pPr lvl="0">
                        <a:buNone/>
                      </a:pPr>
                      <a:r>
                        <a:rPr lang="en-US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734-334-1706</a:t>
                      </a:r>
                    </a:p>
                  </a:txBody>
                  <a:tcPr marL="254043" marR="152426" marT="152426" marB="152426"/>
                </a:tc>
                <a:extLst>
                  <a:ext uri="{0D108BD9-81ED-4DB2-BD59-A6C34878D82A}">
                    <a16:rowId xmlns:a16="http://schemas.microsoft.com/office/drawing/2014/main" val="2193713850"/>
                  </a:ext>
                </a:extLst>
              </a:tr>
              <a:tr h="77906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Derrick Graves</a:t>
                      </a:r>
                    </a:p>
                    <a:p>
                      <a:pPr lvl="0">
                        <a:buNone/>
                      </a:pPr>
                      <a:r>
                        <a:rPr lang="en-US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AT Coordinator</a:t>
                      </a:r>
                    </a:p>
                  </a:txBody>
                  <a:tcPr marL="254043" marR="132103" marT="132103" marB="132103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hlinkClick r:id="rId3"/>
                        </a:rPr>
                        <a:t>gravesd@resa.net</a:t>
                      </a:r>
                    </a:p>
                    <a:p>
                      <a:pPr lvl="0">
                        <a:buNone/>
                      </a:pPr>
                      <a:r>
                        <a:rPr lang="en-US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734-334-1705</a:t>
                      </a:r>
                    </a:p>
                  </a:txBody>
                  <a:tcPr marL="254043" marR="132103" marT="132103" marB="132103"/>
                </a:tc>
                <a:extLst>
                  <a:ext uri="{0D108BD9-81ED-4DB2-BD59-A6C34878D82A}">
                    <a16:rowId xmlns:a16="http://schemas.microsoft.com/office/drawing/2014/main" val="3841482571"/>
                  </a:ext>
                </a:extLst>
              </a:tr>
              <a:tr h="77906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Kathleen Mooradian</a:t>
                      </a:r>
                    </a:p>
                    <a:p>
                      <a:pPr lvl="0">
                        <a:buNone/>
                      </a:pPr>
                      <a:r>
                        <a:rPr lang="en-US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AT Coordinator</a:t>
                      </a:r>
                    </a:p>
                  </a:txBody>
                  <a:tcPr marL="254043" marR="132103" marT="132103" marB="132103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hlinkClick r:id="rId4"/>
                        </a:rPr>
                        <a:t>moorad@resa.net</a:t>
                      </a:r>
                    </a:p>
                    <a:p>
                      <a:pPr lvl="0">
                        <a:buNone/>
                      </a:pPr>
                      <a:r>
                        <a:rPr lang="en-US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734-334-1704</a:t>
                      </a:r>
                    </a:p>
                  </a:txBody>
                  <a:tcPr marL="254043" marR="132103" marT="132103" marB="132103"/>
                </a:tc>
                <a:extLst>
                  <a:ext uri="{0D108BD9-81ED-4DB2-BD59-A6C34878D82A}">
                    <a16:rowId xmlns:a16="http://schemas.microsoft.com/office/drawing/2014/main" val="1237918966"/>
                  </a:ext>
                </a:extLst>
              </a:tr>
              <a:tr h="77906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Christine Skoglund</a:t>
                      </a:r>
                    </a:p>
                    <a:p>
                      <a:pPr lvl="0">
                        <a:buNone/>
                      </a:pPr>
                      <a:r>
                        <a:rPr lang="en-US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AT Coordinator</a:t>
                      </a:r>
                    </a:p>
                  </a:txBody>
                  <a:tcPr marL="254043" marR="132103" marT="132103" marB="132103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hlinkClick r:id="rId5"/>
                        </a:rPr>
                        <a:t>skoglum@resa.net</a:t>
                      </a:r>
                    </a:p>
                    <a:p>
                      <a:pPr lvl="0">
                        <a:buNone/>
                      </a:pPr>
                      <a:r>
                        <a:rPr lang="en-US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734-334-1707</a:t>
                      </a:r>
                    </a:p>
                  </a:txBody>
                  <a:tcPr marL="254043" marR="132103" marT="132103" marB="132103"/>
                </a:tc>
                <a:extLst>
                  <a:ext uri="{0D108BD9-81ED-4DB2-BD59-A6C34878D82A}">
                    <a16:rowId xmlns:a16="http://schemas.microsoft.com/office/drawing/2014/main" val="3580731507"/>
                  </a:ext>
                </a:extLst>
              </a:tr>
              <a:tr h="77906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Beverly Rodgers</a:t>
                      </a:r>
                    </a:p>
                    <a:p>
                      <a:pPr lvl="0">
                        <a:buNone/>
                      </a:pPr>
                      <a:r>
                        <a:rPr lang="en-US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Administrative Assistant</a:t>
                      </a:r>
                    </a:p>
                  </a:txBody>
                  <a:tcPr marL="254043" marR="132103" marT="132103" marB="132103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hlinkClick r:id="rId6"/>
                        </a:rPr>
                        <a:t>rodgerb@resa.net</a:t>
                      </a:r>
                    </a:p>
                    <a:p>
                      <a:pPr lvl="0">
                        <a:buNone/>
                      </a:pPr>
                      <a:r>
                        <a:rPr lang="en-US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734-334-1703</a:t>
                      </a:r>
                    </a:p>
                  </a:txBody>
                  <a:tcPr marL="254043" marR="132103" marT="132103" marB="132103"/>
                </a:tc>
                <a:extLst>
                  <a:ext uri="{0D108BD9-81ED-4DB2-BD59-A6C34878D82A}">
                    <a16:rowId xmlns:a16="http://schemas.microsoft.com/office/drawing/2014/main" val="3954050249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2D2C6C88-0F39-44F1-AEFA-DE58CFD26687}"/>
              </a:ext>
            </a:extLst>
          </p:cNvPr>
          <p:cNvSpPr/>
          <p:nvPr/>
        </p:nvSpPr>
        <p:spPr>
          <a:xfrm>
            <a:off x="2875" y="261668"/>
            <a:ext cx="9138249" cy="97190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>
                <a:solidFill>
                  <a:schemeClr val="tx1"/>
                </a:solidFill>
              </a:rPr>
              <a:t> WATT                      </a:t>
            </a:r>
            <a:r>
              <a:rPr lang="en-US" sz="2400" b="1">
                <a:solidFill>
                  <a:schemeClr val="tx1"/>
                </a:solidFill>
              </a:rPr>
              <a:t>734-334-1701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DA2F765C-EA63-40C0-BFD9-48ACD245084D}"/>
              </a:ext>
            </a:extLst>
          </p:cNvPr>
          <p:cNvSpPr/>
          <p:nvPr/>
        </p:nvSpPr>
        <p:spPr>
          <a:xfrm rot="-5460000">
            <a:off x="8226724" y="304801"/>
            <a:ext cx="914400" cy="914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60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3301783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9621D8-D598-6149-93FF-6FE0BA81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62000"/>
            <a:ext cx="2819400" cy="3340100"/>
          </a:xfrm>
        </p:spPr>
        <p:txBody>
          <a:bodyPr>
            <a:normAutofit/>
          </a:bodyPr>
          <a:lstStyle/>
          <a:p>
            <a:r>
              <a:rPr lang="en-US" sz="6000" b="1">
                <a:solidFill>
                  <a:srgbClr val="FFFFFF"/>
                </a:solidFill>
              </a:rPr>
              <a:t>WATT</a:t>
            </a:r>
            <a:br>
              <a:rPr lang="en-US" sz="6000" b="1">
                <a:solidFill>
                  <a:srgbClr val="FFFFFF"/>
                </a:solidFill>
                <a:cs typeface="Calibri Light"/>
              </a:rPr>
            </a:br>
            <a:r>
              <a:rPr lang="en-US" sz="4000" b="1">
                <a:solidFill>
                  <a:srgbClr val="FFFFFF"/>
                </a:solidFill>
              </a:rPr>
              <a:t>Open House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6711" y="450221"/>
            <a:ext cx="1586592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Graphic 6" descr="Stopwatch">
            <a:extLst>
              <a:ext uri="{FF2B5EF4-FFF2-40B4-BE49-F238E27FC236}">
                <a16:creationId xmlns:a16="http://schemas.microsoft.com/office/drawing/2014/main" id="{56FB89D1-D76B-48DF-98A4-B2AFDE067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57625" y="2715061"/>
            <a:ext cx="1428753" cy="142875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21269"/>
            <a:ext cx="5023144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3563" y="450221"/>
            <a:ext cx="3316246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2016F-1933-2B4A-8A63-E8BDDD209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577" y="726276"/>
            <a:ext cx="2944089" cy="5303311"/>
          </a:xfrm>
        </p:spPr>
        <p:txBody>
          <a:bodyPr anchor="ctr">
            <a:normAutofit/>
          </a:bodyPr>
          <a:lstStyle/>
          <a:p>
            <a:r>
              <a:rPr lang="en-US" sz="2800" dirty="0"/>
              <a:t>Thursday, November 1st</a:t>
            </a:r>
            <a:endParaRPr lang="en-US" sz="2800" baseline="30000" dirty="0">
              <a:cs typeface="Calibri"/>
            </a:endParaRPr>
          </a:p>
          <a:p>
            <a:r>
              <a:rPr lang="en-US" sz="2800" dirty="0"/>
              <a:t>2:30 pm- 6:00 pm</a:t>
            </a:r>
            <a:endParaRPr lang="en-US" sz="2800" dirty="0">
              <a:cs typeface="Calibri"/>
            </a:endParaRPr>
          </a:p>
          <a:p>
            <a:r>
              <a:rPr lang="en-US" sz="2800" dirty="0"/>
              <a:t>Visit us at our new location, meet the AT Coordinators</a:t>
            </a:r>
            <a:r>
              <a:rPr lang="en-US" sz="2800" dirty="0">
                <a:cs typeface="Calibri"/>
              </a:rPr>
              <a:t>, and see what we have to offer.</a:t>
            </a:r>
          </a:p>
          <a:p>
            <a:endParaRPr lang="en-US" sz="17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4687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5CDA269-BDE8-AA44-84BA-0EF14A97D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348" y="3298722"/>
            <a:ext cx="6371303" cy="17844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6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69435" y="889251"/>
            <a:ext cx="1605129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Graphic 8" descr="Questions">
            <a:extLst>
              <a:ext uri="{FF2B5EF4-FFF2-40B4-BE49-F238E27FC236}">
                <a16:creationId xmlns:a16="http://schemas.microsoft.com/office/drawing/2014/main" id="{D5DF3A58-5C53-4C09-B817-B62304F65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02836" y="1390173"/>
            <a:ext cx="1138329" cy="113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68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7562FB-F0EE-694D-A034-05461BB08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34" y="2053641"/>
            <a:ext cx="3312587" cy="2760098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FFFFFF"/>
                </a:solidFill>
              </a:rPr>
              <a:t>What is Assistive Technology?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671D8-1C08-1140-A129-F38030225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1236" y="847442"/>
            <a:ext cx="4195223" cy="5178798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3600">
                <a:solidFill>
                  <a:srgbClr val="000000"/>
                </a:solidFill>
              </a:rPr>
              <a:t>Any item, piece of equipment, software, or product system that is used to</a:t>
            </a:r>
            <a:endParaRPr lang="en-US" sz="3600">
              <a:cs typeface="Calibri"/>
            </a:endParaRPr>
          </a:p>
          <a:p>
            <a:pPr lvl="1"/>
            <a:r>
              <a:rPr lang="en-US" sz="3300">
                <a:cs typeface="Calibri"/>
              </a:rPr>
              <a:t>increase</a:t>
            </a:r>
          </a:p>
          <a:p>
            <a:pPr lvl="1"/>
            <a:r>
              <a:rPr lang="en-US" sz="3300">
                <a:cs typeface="Calibri"/>
              </a:rPr>
              <a:t>maintain and</a:t>
            </a:r>
          </a:p>
          <a:p>
            <a:pPr lvl="1"/>
            <a:r>
              <a:rPr lang="en-US" sz="3300">
                <a:cs typeface="Calibri"/>
              </a:rPr>
              <a:t>improve</a:t>
            </a:r>
          </a:p>
          <a:p>
            <a:pPr marL="0" indent="0">
              <a:buNone/>
            </a:pPr>
            <a:r>
              <a:rPr lang="en-US" sz="3600">
                <a:solidFill>
                  <a:srgbClr val="000000"/>
                </a:solidFill>
              </a:rPr>
              <a:t>the functional capabilities of individuals with disabilities.</a:t>
            </a:r>
            <a:endParaRPr lang="en-US" sz="3600">
              <a:solidFill>
                <a:srgbClr val="000000"/>
              </a:solidFill>
              <a:cs typeface="Calibri"/>
            </a:endParaRPr>
          </a:p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20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65326" y="0"/>
            <a:ext cx="6213348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770" y="0"/>
            <a:ext cx="596646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50F4EC5-9F4C-2B48-A07B-B5191EBA9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723" y="1441938"/>
            <a:ext cx="5310553" cy="397412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4700" b="1">
                <a:solidFill>
                  <a:schemeClr val="bg1">
                    <a:lumMod val="95000"/>
                    <a:lumOff val="5000"/>
                  </a:schemeClr>
                </a:solidFill>
              </a:rPr>
              <a:t>Assistive Technology allows </a:t>
            </a:r>
            <a:br>
              <a:rPr lang="en-US" sz="4700" b="1">
                <a:solidFill>
                  <a:schemeClr val="bg1">
                    <a:lumMod val="95000"/>
                    <a:lumOff val="5000"/>
                  </a:schemeClr>
                </a:solidFill>
                <a:cs typeface="Calibri Light"/>
              </a:rPr>
            </a:br>
            <a:r>
              <a:rPr lang="en-US" sz="4700" b="1">
                <a:solidFill>
                  <a:schemeClr val="bg1">
                    <a:lumMod val="95000"/>
                    <a:lumOff val="5000"/>
                  </a:schemeClr>
                </a:solidFill>
              </a:rPr>
              <a:t>students to access curriculum,</a:t>
            </a:r>
            <a:br>
              <a:rPr lang="en-US" sz="4700" b="1">
                <a:solidFill>
                  <a:schemeClr val="bg1">
                    <a:lumMod val="95000"/>
                    <a:lumOff val="5000"/>
                  </a:schemeClr>
                </a:solidFill>
                <a:cs typeface="Calibri Light"/>
              </a:rPr>
            </a:br>
            <a:r>
              <a:rPr lang="en-US" sz="4700" b="1">
                <a:solidFill>
                  <a:schemeClr val="bg1">
                    <a:lumMod val="95000"/>
                    <a:lumOff val="5000"/>
                  </a:schemeClr>
                </a:solidFill>
              </a:rPr>
              <a:t>communication, </a:t>
            </a:r>
            <a:br>
              <a:rPr lang="en-US" sz="4700" b="1">
                <a:solidFill>
                  <a:schemeClr val="bg1">
                    <a:lumMod val="95000"/>
                    <a:lumOff val="5000"/>
                  </a:schemeClr>
                </a:solidFill>
                <a:cs typeface="Calibri Light"/>
              </a:rPr>
            </a:br>
            <a:r>
              <a:rPr lang="en-US" sz="4700" b="1">
                <a:solidFill>
                  <a:schemeClr val="bg1">
                    <a:lumMod val="95000"/>
                    <a:lumOff val="5000"/>
                  </a:schemeClr>
                </a:solidFill>
              </a:rPr>
              <a:t>and the environment.</a:t>
            </a:r>
            <a:endParaRPr lang="en-US" b="1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88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6610" y="498348"/>
            <a:ext cx="7426997" cy="5861304"/>
            <a:chOff x="1155481" y="498348"/>
            <a:chExt cx="9902663" cy="5861304"/>
          </a:xfrm>
        </p:grpSpPr>
        <p:sp>
          <p:nvSpPr>
            <p:cNvPr id="8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9144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A6985E-1D11-BC44-ACE3-F29C90045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57" y="2782700"/>
            <a:ext cx="8788216" cy="146129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en-US" sz="3200" b="1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IDEA requires that the Individualized Education Program (IEP) Team consider the need for assistive technology devices and services.</a:t>
            </a:r>
            <a:br>
              <a:rPr lang="en-US" sz="3200" b="1" kern="1200">
                <a:solidFill>
                  <a:schemeClr val="bg2"/>
                </a:solidFill>
                <a:latin typeface="+mj-lt"/>
              </a:rPr>
            </a:br>
            <a:endParaRPr lang="en-US" sz="2700" kern="120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81016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715EC7-3BBB-824E-9E09-7D127831B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89" y="826680"/>
            <a:ext cx="8165915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>
                <a:solidFill>
                  <a:srgbClr val="FFFFFF"/>
                </a:solidFill>
              </a:rPr>
              <a:t>Assistive Technology in </a:t>
            </a:r>
            <a:br>
              <a:rPr lang="en-US" sz="3600" b="1">
                <a:solidFill>
                  <a:srgbClr val="FFFFFF"/>
                </a:solidFill>
              </a:rPr>
            </a:br>
            <a:r>
              <a:rPr lang="en-US" sz="3600" b="1">
                <a:solidFill>
                  <a:srgbClr val="FFFFFF"/>
                </a:solidFill>
              </a:rPr>
              <a:t>Wayne County before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C95B19-631C-4F20-A653-EDFDB18510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936388"/>
              </p:ext>
            </p:extLst>
          </p:nvPr>
        </p:nvGraphicFramePr>
        <p:xfrm>
          <a:off x="777240" y="2899956"/>
          <a:ext cx="758952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7043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19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446567-AC72-4285-BDD0-84FDEC42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11161"/>
            <a:ext cx="2501695" cy="5403370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Assistive Technology in Wayne County now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719" y="0"/>
            <a:ext cx="106556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4F9F154-B3BD-4C36-990C-5D4FF61B44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273790"/>
              </p:ext>
            </p:extLst>
          </p:nvPr>
        </p:nvGraphicFramePr>
        <p:xfrm>
          <a:off x="3893276" y="355391"/>
          <a:ext cx="4926671" cy="6161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684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5567613" y="321177"/>
            <a:ext cx="3249230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436491-8E68-476D-A33B-21674F141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627" y="914400"/>
            <a:ext cx="27432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4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Who We Serve</a:t>
            </a:r>
            <a:endParaRPr lang="en-US" sz="4200" b="1" kern="120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5" name="Picture 4">
            <a:extLst>
              <a:ext uri="{FF2B5EF4-FFF2-40B4-BE49-F238E27FC236}">
                <a16:creationId xmlns:a16="http://schemas.microsoft.com/office/drawing/2014/main" id="{AD16CE4F-BD82-4C8D-AFC5-CC96419605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496" y="1522203"/>
            <a:ext cx="4915159" cy="3821535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08294" y="3910267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807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108DC-56AE-4CC0-A944-28935AEAC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909" y="274885"/>
            <a:ext cx="5605629" cy="994172"/>
          </a:xfrm>
        </p:spPr>
        <p:txBody>
          <a:bodyPr>
            <a:normAutofit/>
          </a:bodyPr>
          <a:lstStyle/>
          <a:p>
            <a:r>
              <a:rPr lang="en-US" sz="3850" b="1">
                <a:cs typeface="Calibri Light"/>
              </a:rPr>
              <a:t>Benefits of Merger</a:t>
            </a:r>
            <a:endParaRPr lang="en-US" sz="38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B79BA-0FC4-4503-97A8-ED1E3CAB3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604" y="1715080"/>
            <a:ext cx="5313747" cy="4195689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/>
            <a:r>
              <a:rPr lang="en-US" sz="3200"/>
              <a:t>Collaboration of resources</a:t>
            </a:r>
            <a:endParaRPr lang="en-US"/>
          </a:p>
          <a:p>
            <a:pPr marL="457200" indent="-457200"/>
            <a:r>
              <a:rPr lang="en-US" sz="3200"/>
              <a:t>Professional Development is open to all of Wayne county</a:t>
            </a:r>
            <a:endParaRPr lang="en-US"/>
          </a:p>
          <a:p>
            <a:pPr marL="457200" indent="-457200"/>
            <a:r>
              <a:rPr lang="en-US" sz="3200"/>
              <a:t>One-stop resource for AT</a:t>
            </a:r>
            <a:endParaRPr lang="en-US"/>
          </a:p>
          <a:p>
            <a:pPr marL="457200" indent="-457200"/>
            <a:r>
              <a:rPr lang="en-US" sz="3200"/>
              <a:t>Continuity of AT services throughout county  </a:t>
            </a:r>
            <a:endParaRPr lang="en-US"/>
          </a:p>
          <a:p>
            <a:pPr marL="457200" indent="-457200"/>
            <a:r>
              <a:rPr lang="en-US" sz="3200"/>
              <a:t>Expanded opportunities for capacity building at the individual, building, district, and county levels.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B2B98FE0-123E-4268-8FA8-77268EE1C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280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E23FAE-621A-4EE5-9288-895A2571F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  <a:cs typeface="Calibri Light"/>
              </a:rPr>
              <a:t>What WATT Offers...</a:t>
            </a:r>
            <a:endParaRPr lang="en-US" sz="40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7671B-E20F-4EB7-BE1D-D17AD636B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930" y="801866"/>
            <a:ext cx="4295864" cy="52306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>
                <a:solidFill>
                  <a:srgbClr val="000000"/>
                </a:solidFill>
                <a:cs typeface="Calibri"/>
              </a:rPr>
              <a:t>Assistive technology consultation and support</a:t>
            </a:r>
          </a:p>
          <a:p>
            <a:r>
              <a:rPr lang="en-US" sz="2400">
                <a:solidFill>
                  <a:srgbClr val="000000"/>
                </a:solidFill>
                <a:cs typeface="Calibri"/>
              </a:rPr>
              <a:t>AT evaluations for students with low incidence disabilities </a:t>
            </a:r>
          </a:p>
          <a:p>
            <a:r>
              <a:rPr lang="en-US" sz="2400">
                <a:solidFill>
                  <a:srgbClr val="000000"/>
                </a:solidFill>
                <a:cs typeface="Calibri"/>
              </a:rPr>
              <a:t>Lending library with devices, software, and reference materials </a:t>
            </a:r>
          </a:p>
          <a:p>
            <a:r>
              <a:rPr lang="en-US" sz="2400">
                <a:solidFill>
                  <a:srgbClr val="000000"/>
                </a:solidFill>
                <a:cs typeface="Calibri"/>
              </a:rPr>
              <a:t>In-service training for educators, parents, and students</a:t>
            </a:r>
            <a:endParaRPr lang="en-US"/>
          </a:p>
          <a:p>
            <a:r>
              <a:rPr lang="en-US" sz="2400">
                <a:solidFill>
                  <a:srgbClr val="000000"/>
                </a:solidFill>
                <a:cs typeface="Calibri"/>
              </a:rPr>
              <a:t>WATT Workroom </a:t>
            </a:r>
            <a:endParaRPr lang="en-US" sz="2400">
              <a:cs typeface="Calibri"/>
            </a:endParaRPr>
          </a:p>
          <a:p>
            <a:pPr lvl="1"/>
            <a:r>
              <a:rPr lang="en-US" sz="2400">
                <a:solidFill>
                  <a:srgbClr val="000000"/>
                </a:solidFill>
                <a:cs typeface="Calibri"/>
              </a:rPr>
              <a:t>Poster printer</a:t>
            </a:r>
            <a:endParaRPr lang="en-US" sz="2400">
              <a:cs typeface="Calibri"/>
            </a:endParaRPr>
          </a:p>
          <a:p>
            <a:pPr lvl="1"/>
            <a:r>
              <a:rPr lang="en-US" sz="2400">
                <a:solidFill>
                  <a:srgbClr val="000000"/>
                </a:solidFill>
                <a:cs typeface="Calibri"/>
              </a:rPr>
              <a:t>Laminator</a:t>
            </a:r>
            <a:endParaRPr lang="en-US" sz="2400">
              <a:cs typeface="Calibri"/>
            </a:endParaRPr>
          </a:p>
          <a:p>
            <a:pPr lvl="1"/>
            <a:r>
              <a:rPr lang="en-US" sz="2400">
                <a:solidFill>
                  <a:srgbClr val="000000"/>
                </a:solidFill>
                <a:cs typeface="Calibri"/>
              </a:rPr>
              <a:t>Book binder</a:t>
            </a:r>
            <a:endParaRPr lang="en-US" sz="2400">
              <a:cs typeface="Calibri"/>
            </a:endParaRPr>
          </a:p>
          <a:p>
            <a:pPr lvl="1"/>
            <a:r>
              <a:rPr lang="en-US" sz="2400">
                <a:solidFill>
                  <a:srgbClr val="000000"/>
                </a:solidFill>
                <a:cs typeface="Calibri"/>
              </a:rPr>
              <a:t>Supplies</a:t>
            </a:r>
            <a:endParaRPr lang="en-US" sz="2400"/>
          </a:p>
          <a:p>
            <a:endParaRPr lang="en-US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6809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Wayne  Assistive Technology Team (WATT)</vt:lpstr>
      <vt:lpstr>What is Assistive Technology?</vt:lpstr>
      <vt:lpstr>Assistive Technology allows  students to access curriculum, communication,  and the environment.</vt:lpstr>
      <vt:lpstr>IDEA requires that the Individualized Education Program (IEP) Team consider the need for assistive technology devices and services. </vt:lpstr>
      <vt:lpstr>Assistive Technology in  Wayne County before</vt:lpstr>
      <vt:lpstr>Assistive Technology in Wayne County now</vt:lpstr>
      <vt:lpstr>Who We Serve</vt:lpstr>
      <vt:lpstr>Benefits of Merger</vt:lpstr>
      <vt:lpstr>What WATT Offers...</vt:lpstr>
      <vt:lpstr>What WATT  Offers...</vt:lpstr>
      <vt:lpstr>Lending Library </vt:lpstr>
      <vt:lpstr>New Location</vt:lpstr>
      <vt:lpstr>PowerPoint Presentation</vt:lpstr>
      <vt:lpstr>WATT Open House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revision>5</cp:revision>
  <dcterms:created xsi:type="dcterms:W3CDTF">1601-01-01T00:00:00Z</dcterms:created>
  <dcterms:modified xsi:type="dcterms:W3CDTF">2018-09-19T13:37:33Z</dcterms:modified>
</cp:coreProperties>
</file>